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B09439-16B4-215E-5C0A-30B059976BDB}" name="久保 実可子/Mikako Kubo" initials="実久" userId="S::kubom@nttdata-strategy.com::a31d3cd9-aaf2-4c80-b034-c1e5db9ea0d2" providerId="AD"/>
  <p188:author id="{287006CB-C57B-2725-BCB3-2580A41C5A81}" name="経済産業省" initials="W" userId="経済産業省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98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1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32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38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4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09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99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1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65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35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68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AF94-F38D-4BBE-8924-FB7120B44FF3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2AE29-F332-467C-BE55-9B3A05104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87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05667" y="957706"/>
            <a:ext cx="8497220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05668" y="1714756"/>
            <a:ext cx="5576357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代表団体名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75252" y="3046763"/>
            <a:ext cx="10727634" cy="3193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活用するフェムテック製品・サービス</a:t>
            </a:r>
            <a:endPara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画像などイメージの追加も可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5249" y="-1594859"/>
            <a:ext cx="11019183" cy="17495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＜記載時の留意事項＞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＝提出時は留意事項は削除してください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フォーマットは、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PowerPoint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（ワイドサイズ）、計２枚であれば自由とします。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青枠で記載の内容、留意事項に沿って項目を記載してください。枠等も適宜変更可能です。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本資料は、採択された場合、実証計画資料として本事業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に掲載する資料のベースとしますので、その前提で作成してください。（採択後、適宜修正等をいただく機会を設けます）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7F1868-9535-29BF-F832-8FE54F044CA1}"/>
              </a:ext>
            </a:extLst>
          </p:cNvPr>
          <p:cNvSpPr/>
          <p:nvPr/>
        </p:nvSpPr>
        <p:spPr>
          <a:xfrm>
            <a:off x="775252" y="957706"/>
            <a:ext cx="2027583" cy="61531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2A2938-5F63-CA1B-43D3-499C117EAED5}"/>
              </a:ext>
            </a:extLst>
          </p:cNvPr>
          <p:cNvSpPr/>
          <p:nvPr/>
        </p:nvSpPr>
        <p:spPr>
          <a:xfrm>
            <a:off x="775252" y="1709041"/>
            <a:ext cx="2027583" cy="61531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代表団体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C742AB-1200-F4DE-05B7-33DA274B151F}"/>
              </a:ext>
            </a:extLst>
          </p:cNvPr>
          <p:cNvSpPr/>
          <p:nvPr/>
        </p:nvSpPr>
        <p:spPr>
          <a:xfrm>
            <a:off x="775251" y="2483237"/>
            <a:ext cx="10727633" cy="43751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活用するフェムテック製品・サービス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C07CE3-2827-9FAB-AA1C-7EF5F7C4DAC8}"/>
              </a:ext>
            </a:extLst>
          </p:cNvPr>
          <p:cNvSpPr/>
          <p:nvPr/>
        </p:nvSpPr>
        <p:spPr>
          <a:xfrm>
            <a:off x="3005664" y="288845"/>
            <a:ext cx="2863913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様式２「提案書」の１－１「主なテーマ」にチェックを入れたテーマを記載してください。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717EC00-05B1-572B-6CED-5B770504732C}"/>
              </a:ext>
            </a:extLst>
          </p:cNvPr>
          <p:cNvSpPr/>
          <p:nvPr/>
        </p:nvSpPr>
        <p:spPr>
          <a:xfrm>
            <a:off x="775249" y="288845"/>
            <a:ext cx="2027583" cy="61531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主なテーマ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22D3653-A306-12A3-CAD1-76E0DE420F9D}"/>
              </a:ext>
            </a:extLst>
          </p:cNvPr>
          <p:cNvSpPr/>
          <p:nvPr/>
        </p:nvSpPr>
        <p:spPr>
          <a:xfrm>
            <a:off x="8233155" y="254159"/>
            <a:ext cx="3269729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○○○円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に掲載する際には削除します。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5A019C-87F4-8B56-8BCF-F0CD2B81BF52}"/>
              </a:ext>
            </a:extLst>
          </p:cNvPr>
          <p:cNvSpPr/>
          <p:nvPr/>
        </p:nvSpPr>
        <p:spPr>
          <a:xfrm>
            <a:off x="6096000" y="262950"/>
            <a:ext cx="2027583" cy="61531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補助金交付申請額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99AE1A-244C-0A60-6762-D2705BB0FD81}"/>
              </a:ext>
            </a:extLst>
          </p:cNvPr>
          <p:cNvSpPr/>
          <p:nvPr/>
        </p:nvSpPr>
        <p:spPr>
          <a:xfrm>
            <a:off x="8667751" y="1711898"/>
            <a:ext cx="2835134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中小企業等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大企業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に掲載する際には削除します。</a:t>
            </a:r>
          </a:p>
        </p:txBody>
      </p:sp>
    </p:spTree>
    <p:extLst>
      <p:ext uri="{BB962C8B-B14F-4D97-AF65-F5344CB8AC3E}">
        <p14:creationId xmlns:p14="http://schemas.microsoft.com/office/powerpoint/2010/main" val="47994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68600" y="191589"/>
            <a:ext cx="5295537" cy="1641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目的（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字～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字）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図表の掲載も可能です。図表は基本的には文字数のカウントに含める必要はありません。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例）更年期に悩む働く女性が、自身の体調を把握し、適切なセルフケアを行ったり、必要に応じて医療機関を受診したりすることにつなげるため、サポートするアプリの効果を検証することを目的とする。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9346B-1F0D-8F82-A6FF-73488DA05CC5}"/>
              </a:ext>
            </a:extLst>
          </p:cNvPr>
          <p:cNvSpPr/>
          <p:nvPr/>
        </p:nvSpPr>
        <p:spPr>
          <a:xfrm>
            <a:off x="977162" y="191588"/>
            <a:ext cx="1669410" cy="1641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2D7C6BE-DC58-3A57-47E1-37C8BF6AC4DA}"/>
              </a:ext>
            </a:extLst>
          </p:cNvPr>
          <p:cNvSpPr/>
          <p:nvPr/>
        </p:nvSpPr>
        <p:spPr>
          <a:xfrm>
            <a:off x="977162" y="1915918"/>
            <a:ext cx="1669410" cy="1641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C8133E-E3F6-80B0-F160-CCF396898FC6}"/>
              </a:ext>
            </a:extLst>
          </p:cNvPr>
          <p:cNvSpPr/>
          <p:nvPr/>
        </p:nvSpPr>
        <p:spPr>
          <a:xfrm>
            <a:off x="977162" y="3714957"/>
            <a:ext cx="1669410" cy="302616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実証内容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488F45-7FDC-24B4-9066-FC23B0D4B4AC}"/>
              </a:ext>
            </a:extLst>
          </p:cNvPr>
          <p:cNvSpPr/>
          <p:nvPr/>
        </p:nvSpPr>
        <p:spPr>
          <a:xfrm>
            <a:off x="2768600" y="1915919"/>
            <a:ext cx="5295537" cy="17242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方法（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字～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字）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図表の掲載も可能です。図表は基本的には文字数のカウントに含める必要はありません。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例）そのための方法として、当社が開発したアプリを活用する。アプリは●や●という機能があり、働く女性に●の情報提供をすることで、目的達成に向けたサービス提供を行う。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1877E-E259-18EC-BF7D-10F0E36DE63D}"/>
              </a:ext>
            </a:extLst>
          </p:cNvPr>
          <p:cNvSpPr/>
          <p:nvPr/>
        </p:nvSpPr>
        <p:spPr>
          <a:xfrm>
            <a:off x="2768600" y="3714956"/>
            <a:ext cx="8872956" cy="30261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実施概要（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字～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字）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図表の掲載も可能です。図表は基本的には文字数のカウントに含める必要はありません。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166813" indent="-715963">
              <a:spcAft>
                <a:spcPts val="6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実証参加者は●●を対象とし、アプリを利用する群、しない群に分け、３カ月間実施。利用した群は、セルフケアが出来るようになった割合が●％、医療機関受診割合が●％高くなるという仮説を実証する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C9527AB-DF57-12BE-6049-A3948D8183B8}"/>
              </a:ext>
            </a:extLst>
          </p:cNvPr>
          <p:cNvSpPr/>
          <p:nvPr/>
        </p:nvSpPr>
        <p:spPr>
          <a:xfrm>
            <a:off x="8140820" y="191588"/>
            <a:ext cx="3500737" cy="40216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実施体制図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F0E782-03FE-B997-CDA8-682F3B0D2CF9}"/>
              </a:ext>
            </a:extLst>
          </p:cNvPr>
          <p:cNvSpPr/>
          <p:nvPr/>
        </p:nvSpPr>
        <p:spPr>
          <a:xfrm>
            <a:off x="8140819" y="668522"/>
            <a:ext cx="3500737" cy="29716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実施体制図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様式２「提案書」の２－３－１「実施体制図」と同じ図を貼り付けてください。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3871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7cdc3e-53dc-4fec-b50b-6d0fb9e24faf">
      <Terms xmlns="http://schemas.microsoft.com/office/infopath/2007/PartnerControls"/>
    </lcf76f155ced4ddcb4097134ff3c332f>
    <TaxCatchAll xmlns="ce29d33a-a603-4662-b02e-6bb4e8c17e3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EC8431F10A4B46A871FB4DCA84CF3F" ma:contentTypeVersion="14" ma:contentTypeDescription="新しいドキュメントを作成します。" ma:contentTypeScope="" ma:versionID="f733fdc6a4e0c5e8d976a6b279d04501">
  <xsd:schema xmlns:xsd="http://www.w3.org/2001/XMLSchema" xmlns:xs="http://www.w3.org/2001/XMLSchema" xmlns:p="http://schemas.microsoft.com/office/2006/metadata/properties" xmlns:ns2="547cdc3e-53dc-4fec-b50b-6d0fb9e24faf" xmlns:ns3="ce29d33a-a603-4662-b02e-6bb4e8c17e3e" targetNamespace="http://schemas.microsoft.com/office/2006/metadata/properties" ma:root="true" ma:fieldsID="f2b9a6d1cbfde667e5e5e78edd34f04c" ns2:_="" ns3:_="">
    <xsd:import namespace="547cdc3e-53dc-4fec-b50b-6d0fb9e24faf"/>
    <xsd:import namespace="ce29d33a-a603-4662-b02e-6bb4e8c17e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cdc3e-53dc-4fec-b50b-6d0fb9e24f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9d33a-a603-4662-b02e-6bb4e8c17e3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59897ca-f611-42d8-8cfe-3c219f57dea5}" ma:internalName="TaxCatchAll" ma:showField="CatchAllData" ma:web="ce29d33a-a603-4662-b02e-6bb4e8c17e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F6E658-B310-46CB-A6F8-3760E7F9FBC8}">
  <ds:schemaRefs>
    <ds:schemaRef ds:uri="http://purl.org/dc/terms/"/>
    <ds:schemaRef ds:uri="547cdc3e-53dc-4fec-b50b-6d0fb9e24faf"/>
    <ds:schemaRef ds:uri="http://www.w3.org/XML/1998/namespace"/>
    <ds:schemaRef ds:uri="http://purl.org/dc/elements/1.1/"/>
    <ds:schemaRef ds:uri="http://purl.org/dc/dcmitype/"/>
    <ds:schemaRef ds:uri="ce29d33a-a603-4662-b02e-6bb4e8c17e3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513FB6C-3962-4D10-A2AD-F96D50D96E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cdc3e-53dc-4fec-b50b-6d0fb9e24faf"/>
    <ds:schemaRef ds:uri="ce29d33a-a603-4662-b02e-6bb4e8c17e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E53E23-BBB3-4FF7-9018-4CDBBF55ED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ワイド画面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田苗 隆司</cp:lastModifiedBy>
  <cp:revision>1</cp:revision>
  <dcterms:modified xsi:type="dcterms:W3CDTF">2025-04-14T07:28:00Z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0x010100299876E10DD4EC488A64DDB0F5DB8505</vt:lpwstr>
  </property>
</Properties>
</file>