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4" d="100"/>
          <a:sy n="84" d="100"/>
        </p:scale>
        <p:origin x="29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98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41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32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3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74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09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99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1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5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35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68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AF94-F38D-4BBE-8924-FB7120B44FF3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AE29-F332-467C-BE55-9B3A051040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7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83704" y="1338706"/>
            <a:ext cx="11019183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事業名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83704" y="2074202"/>
            <a:ext cx="11019183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代表団体名</a:t>
            </a:r>
            <a:endParaRPr kumimoji="1"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3703" y="2809698"/>
            <a:ext cx="11019183" cy="341906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活用するフェムテック製品・サービス</a:t>
            </a:r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画像などイメージの追加も可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3702" y="198782"/>
            <a:ext cx="11019183" cy="10140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＜記載時の留意事項＞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フォーマットは、</a:t>
            </a:r>
            <a:r>
              <a:rPr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（ワイドサイズ）、計２枚であれば自由とします。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青枠で記載の内容、留意事項に沿って項目を記載してください。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7994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63216" y="583096"/>
            <a:ext cx="11019183" cy="58508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実施概要（</a:t>
            </a:r>
            <a:r>
              <a:rPr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字～</a:t>
            </a:r>
            <a:r>
              <a:rPr lang="en-US" altLang="ja-JP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400</a:t>
            </a:r>
            <a:r>
              <a:rPr lang="ja-JP" altLang="en-US" sz="2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字）</a:t>
            </a:r>
            <a:endParaRPr lang="en-US" altLang="ja-JP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①目的、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②方法、③実証内容が含まれるように記載してください。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図表の掲載も可能です。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</a:t>
            </a:r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>
              <a:spcAft>
                <a:spcPts val="600"/>
              </a:spcAft>
              <a:tabLst>
                <a:tab pos="715963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目的：更年期に悩む働く女性が、自身の体調を把握し、適切なセルフケアを行ったり、必要に応じて医療機関を受診したりすることにつなげるため、サポートするアプリの効果を検証することを目的とする。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>
              <a:spcAft>
                <a:spcPts val="60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方法：そのための方法として、当社が開発したアプリを活用する。アプリは●や●という機能があり、働く女性に●の情報提供をすることで、目的達成に向けたサービス提供を行う。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166813" indent="-715963">
              <a:spcAft>
                <a:spcPts val="600"/>
              </a:spcAft>
            </a:pP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内容：実証参加者は●●を対象とし、アプリを利用する群、しない群に分け、３カ月間実施。利用した群は、セルフケアが出来るようになった割合が●％、医療機関受診割合が●％高くなるという仮説を実証する。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87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6499E9FDC43C4459B8073CE12E9D875" ma:contentTypeVersion="3" ma:contentTypeDescription="新しいドキュメントを作成します。" ma:contentTypeScope="" ma:versionID="0a7e271033d9a89883dc8c809e6455a0">
  <xsd:schema xmlns:xsd="http://www.w3.org/2001/XMLSchema" xmlns:xs="http://www.w3.org/2001/XMLSchema" xmlns:p="http://schemas.microsoft.com/office/2006/metadata/properties" xmlns:ns2="88339df1-e25b-44ef-a01f-689c06a9016c" targetNamespace="http://schemas.microsoft.com/office/2006/metadata/properties" ma:root="true" ma:fieldsID="7a1860e1d931b0abfb05937c6732adae" ns2:_="">
    <xsd:import namespace="88339df1-e25b-44ef-a01f-689c06a901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39df1-e25b-44ef-a01f-689c06a90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E53E23-BBB3-4FF7-9018-4CDBBF55ED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F6E658-B310-46CB-A6F8-3760E7F9FBC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339df1-e25b-44ef-a01f-689c06a9016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A9190DA-9069-4FF3-9A42-175DAF2054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339df1-e25b-44ef-a01f-689c06a901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252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 実可子</dc:creator>
  <cp:lastModifiedBy>田苗　隆司</cp:lastModifiedBy>
  <cp:revision>11</cp:revision>
  <dcterms:created xsi:type="dcterms:W3CDTF">2023-12-07T10:34:39Z</dcterms:created>
  <dcterms:modified xsi:type="dcterms:W3CDTF">2024-04-15T07:38:37Z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0x01010056499E9FDC43C4459B8073CE12E9D875</vt:lpwstr>
  </property>
</Properties>
</file>