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4" d="100"/>
          <a:sy n="84" d="100"/>
        </p:scale>
        <p:origin x="293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AF94-F38D-4BBE-8924-FB7120B44FF3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AE29-F332-467C-BE55-9B3A05104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8982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AF94-F38D-4BBE-8924-FB7120B44FF3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AE29-F332-467C-BE55-9B3A05104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8413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AF94-F38D-4BBE-8924-FB7120B44FF3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AE29-F332-467C-BE55-9B3A05104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0326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AF94-F38D-4BBE-8924-FB7120B44FF3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AE29-F332-467C-BE55-9B3A05104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5387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AF94-F38D-4BBE-8924-FB7120B44FF3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AE29-F332-467C-BE55-9B3A05104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0743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AF94-F38D-4BBE-8924-FB7120B44FF3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AE29-F332-467C-BE55-9B3A05104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2094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AF94-F38D-4BBE-8924-FB7120B44FF3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AE29-F332-467C-BE55-9B3A05104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996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AF94-F38D-4BBE-8924-FB7120B44FF3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AE29-F332-467C-BE55-9B3A05104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71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AF94-F38D-4BBE-8924-FB7120B44FF3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AE29-F332-467C-BE55-9B3A05104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650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AF94-F38D-4BBE-8924-FB7120B44FF3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AE29-F332-467C-BE55-9B3A05104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357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AF94-F38D-4BBE-8924-FB7120B44FF3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AE29-F332-467C-BE55-9B3A05104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0682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FAF94-F38D-4BBE-8924-FB7120B44FF3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2AE29-F332-467C-BE55-9B3A05104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1875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483704" y="1338706"/>
            <a:ext cx="11019183" cy="609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事業名</a:t>
            </a:r>
            <a:endParaRPr kumimoji="1" lang="ja-JP" altLang="en-US" sz="2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83704" y="2074202"/>
            <a:ext cx="11019183" cy="609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代表団体名</a:t>
            </a:r>
            <a:endParaRPr kumimoji="1" lang="ja-JP" altLang="en-US" sz="2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83703" y="2809698"/>
            <a:ext cx="11019183" cy="341906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活用するフェムテック製品・サービス</a:t>
            </a:r>
            <a:endParaRPr lang="en-US" altLang="ja-JP" sz="2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画像などイメージの追加も可</a:t>
            </a:r>
          </a:p>
          <a:p>
            <a:pPr algn="ctr"/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83702" y="198782"/>
            <a:ext cx="11019183" cy="10140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＜記載時の留意事項＞</a:t>
            </a:r>
            <a:endParaRPr lang="en-US" altLang="ja-JP" sz="2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フォーマットは、</a:t>
            </a:r>
            <a:r>
              <a:rPr lang="en-US" altLang="ja-JP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PowerPoint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（ワイドサイズ）、計２枚であれば自由とします。</a:t>
            </a:r>
            <a:endParaRPr lang="en-US" altLang="ja-JP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青枠で記載の内容、留意事項に沿って項目を記載してください。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479941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63216" y="583096"/>
            <a:ext cx="11019183" cy="585083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実施概要（</a:t>
            </a:r>
            <a:r>
              <a:rPr lang="en-US" altLang="ja-JP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300</a:t>
            </a:r>
            <a:r>
              <a:rPr lang="ja-JP" altLang="en-US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字～</a:t>
            </a:r>
            <a:r>
              <a:rPr lang="en-US" altLang="ja-JP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400</a:t>
            </a:r>
            <a:r>
              <a:rPr lang="ja-JP" altLang="en-US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字）</a:t>
            </a:r>
            <a:endParaRPr lang="en-US" altLang="ja-JP" sz="2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①目的、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②方法、③実証内容が含まれるように記載してください。</a:t>
            </a:r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図表の掲載も可能です。</a:t>
            </a:r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166813" indent="-715963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例）</a:t>
            </a:r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166813" indent="-715963">
              <a:spcAft>
                <a:spcPts val="600"/>
              </a:spcAft>
              <a:tabLst>
                <a:tab pos="715963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目的：更年期に悩む働く女性が、自身の体調を把握し、適切なセルフケアを行ったり、必要に応じて医療機関を受診したりすることにつなげるため、サポートするアプリの効果を検証することを目的とする。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166813" indent="-715963">
              <a:spcAft>
                <a:spcPts val="600"/>
              </a:spcAft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方法：そのための方法として、当社が開発したアプリを活用する。アプリは●や●という機能があり、働く女性に●の情報提供をすることで、目的達成に向けたサービス提供を行う。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166813" indent="-715963">
              <a:spcAft>
                <a:spcPts val="600"/>
              </a:spcAft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内容：実証参加者は●●を対象とし、アプリを利用する群、しない群に分け、３カ月間実施。利用した群は、セルフケアが出来るようになった割合が●％、医療機関受診割合が●％高くなるという仮説を実証する。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3871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6499E9FDC43C4459B8073CE12E9D875" ma:contentTypeVersion="3" ma:contentTypeDescription="新しいドキュメントを作成します。" ma:contentTypeScope="" ma:versionID="0a7e271033d9a89883dc8c809e6455a0">
  <xsd:schema xmlns:xsd="http://www.w3.org/2001/XMLSchema" xmlns:xs="http://www.w3.org/2001/XMLSchema" xmlns:p="http://schemas.microsoft.com/office/2006/metadata/properties" xmlns:ns2="88339df1-e25b-44ef-a01f-689c06a9016c" targetNamespace="http://schemas.microsoft.com/office/2006/metadata/properties" ma:root="true" ma:fieldsID="7a1860e1d931b0abfb05937c6732adae" ns2:_="">
    <xsd:import namespace="88339df1-e25b-44ef-a01f-689c06a901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339df1-e25b-44ef-a01f-689c06a901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E53E23-BBB3-4FF7-9018-4CDBBF55ED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0F6E658-B310-46CB-A6F8-3760E7F9FBC8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339df1-e25b-44ef-a01f-689c06a9016c"/>
    <ds:schemaRef ds:uri="http://purl.org/dc/terms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A9190DA-9069-4FF3-9A42-175DAF2054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339df1-e25b-44ef-a01f-689c06a901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1002</TotalTime>
  <Words>252</Words>
  <Application>Microsoft Office PowerPoint</Application>
  <PresentationFormat>ワイド画面</PresentationFormat>
  <Paragraphs>15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久保 実可子</dc:creator>
  <cp:lastModifiedBy>田苗　隆司</cp:lastModifiedBy>
  <cp:revision>11</cp:revision>
  <dcterms:created xsi:type="dcterms:W3CDTF">2023-12-07T10:34:39Z</dcterms:created>
  <dcterms:modified xsi:type="dcterms:W3CDTF">2024-04-15T07:38:37Z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0x01010056499E9FDC43C4459B8073CE12E9D875</vt:lpwstr>
  </property>
</Properties>
</file>